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9054-4A9C-4D28-A7BE-DA19B5B70D3D}" type="datetimeFigureOut">
              <a:rPr lang="es-ES" smtClean="0"/>
              <a:pPr/>
              <a:t>08/01/2019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E3604-9759-4579-81A9-5674C7AAD7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9054-4A9C-4D28-A7BE-DA19B5B70D3D}" type="datetimeFigureOut">
              <a:rPr lang="es-ES" smtClean="0"/>
              <a:pPr/>
              <a:t>08/01/2019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E3604-9759-4579-81A9-5674C7AAD7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9054-4A9C-4D28-A7BE-DA19B5B70D3D}" type="datetimeFigureOut">
              <a:rPr lang="es-ES" smtClean="0"/>
              <a:pPr/>
              <a:t>08/01/2019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E3604-9759-4579-81A9-5674C7AAD7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9054-4A9C-4D28-A7BE-DA19B5B70D3D}" type="datetimeFigureOut">
              <a:rPr lang="es-ES" smtClean="0"/>
              <a:pPr/>
              <a:t>08/01/2019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E3604-9759-4579-81A9-5674C7AAD7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9054-4A9C-4D28-A7BE-DA19B5B70D3D}" type="datetimeFigureOut">
              <a:rPr lang="es-ES" smtClean="0"/>
              <a:pPr/>
              <a:t>08/01/2019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E3604-9759-4579-81A9-5674C7AAD7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9054-4A9C-4D28-A7BE-DA19B5B70D3D}" type="datetimeFigureOut">
              <a:rPr lang="es-ES" smtClean="0"/>
              <a:pPr/>
              <a:t>08/01/2019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E3604-9759-4579-81A9-5674C7AAD7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9054-4A9C-4D28-A7BE-DA19B5B70D3D}" type="datetimeFigureOut">
              <a:rPr lang="es-ES" smtClean="0"/>
              <a:pPr/>
              <a:t>08/01/2019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E3604-9759-4579-81A9-5674C7AAD7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9054-4A9C-4D28-A7BE-DA19B5B70D3D}" type="datetimeFigureOut">
              <a:rPr lang="es-ES" smtClean="0"/>
              <a:pPr/>
              <a:t>08/01/2019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E3604-9759-4579-81A9-5674C7AAD7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9054-4A9C-4D28-A7BE-DA19B5B70D3D}" type="datetimeFigureOut">
              <a:rPr lang="es-ES" smtClean="0"/>
              <a:pPr/>
              <a:t>08/01/2019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E3604-9759-4579-81A9-5674C7AAD7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9054-4A9C-4D28-A7BE-DA19B5B70D3D}" type="datetimeFigureOut">
              <a:rPr lang="es-ES" smtClean="0"/>
              <a:pPr/>
              <a:t>08/01/2019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E3604-9759-4579-81A9-5674C7AAD7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9054-4A9C-4D28-A7BE-DA19B5B70D3D}" type="datetimeFigureOut">
              <a:rPr lang="es-ES" smtClean="0"/>
              <a:pPr/>
              <a:t>08/01/2019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E3604-9759-4579-81A9-5674C7AAD7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C9054-4A9C-4D28-A7BE-DA19B5B70D3D}" type="datetimeFigureOut">
              <a:rPr lang="es-ES" smtClean="0"/>
              <a:pPr/>
              <a:t>08/01/2019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E3604-9759-4579-81A9-5674C7AAD7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2844" y="785794"/>
            <a:ext cx="86439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TALLER: PROBLEMAS RESPIRATORIOS EN NIÑOS</a:t>
            </a:r>
          </a:p>
          <a:p>
            <a:pPr algn="ctr"/>
            <a:r>
              <a:rPr lang="es-E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¿CÓMO PODEMOS AYUDAR A NUESTROS HIJOS? Mocos, fiebre, resfriados, problemas de bronquitis, </a:t>
            </a:r>
            <a:r>
              <a:rPr lang="es-ES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bronquiolitis</a:t>
            </a:r>
            <a:r>
              <a:rPr lang="es-E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es-E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428992" y="1571612"/>
            <a:ext cx="54292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smtClean="0"/>
              <a:t>LUGAR: YACARANDAR. ARTE Y SALUD. C/ Pedro Arnal Cavero nº28</a:t>
            </a:r>
          </a:p>
          <a:p>
            <a:pPr algn="ctr"/>
            <a:r>
              <a:rPr lang="es-ES" sz="1400" b="1" dirty="0" smtClean="0"/>
              <a:t>CONTACTO:  Isabel  654 92 15 34</a:t>
            </a:r>
          </a:p>
          <a:p>
            <a:pPr algn="ctr"/>
            <a:r>
              <a:rPr lang="es-ES" sz="1400" b="1" dirty="0" smtClean="0"/>
              <a:t>19 ENERO </a:t>
            </a:r>
            <a:r>
              <a:rPr lang="es-ES" sz="1400" b="1" dirty="0" smtClean="0"/>
              <a:t>en horario de 10 :30 a 12:00H</a:t>
            </a:r>
          </a:p>
          <a:p>
            <a:pPr algn="ctr"/>
            <a:r>
              <a:rPr lang="es-ES" sz="1400" b="1" dirty="0" smtClean="0"/>
              <a:t>PRECIO:</a:t>
            </a:r>
          </a:p>
          <a:p>
            <a:pPr algn="ctr"/>
            <a:r>
              <a:rPr lang="es-ES" sz="1400" b="1" dirty="0" smtClean="0"/>
              <a:t>12€ x 2 personas de una misma familia</a:t>
            </a:r>
          </a:p>
          <a:p>
            <a:pPr algn="ctr"/>
            <a:r>
              <a:rPr lang="es-ES" sz="1400" b="1" dirty="0" smtClean="0"/>
              <a:t>15 € x 3 personas de una misma familia </a:t>
            </a:r>
          </a:p>
          <a:p>
            <a:pPr algn="ctr"/>
            <a:r>
              <a:rPr lang="es-ES" sz="1400" b="1" dirty="0" smtClean="0"/>
              <a:t>Reservar antes del miércoles </a:t>
            </a:r>
            <a:r>
              <a:rPr lang="es-ES" sz="1400" b="1" dirty="0" smtClean="0"/>
              <a:t>16 enero</a:t>
            </a:r>
            <a:endParaRPr lang="es-ES" sz="1400" b="1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285720" y="3143248"/>
            <a:ext cx="8572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/>
              <a:t>Existen técnicas aplicadas por los fisioterapeutas para mejorar los problemas respiratorios ayudando a prevenir y a disminuir el tiempo de los mocos.</a:t>
            </a:r>
          </a:p>
          <a:p>
            <a:pPr algn="ctr"/>
            <a:r>
              <a:rPr lang="es-ES" sz="1400" dirty="0" smtClean="0"/>
              <a:t>Os proponemos un taller práctico donde una fisioterapeuta experta en niños os enseñará técnicas sencillas que pueden ser empleadas para los papás y mamás.</a:t>
            </a:r>
            <a:endParaRPr lang="es-ES" sz="1400" dirty="0"/>
          </a:p>
        </p:txBody>
      </p:sp>
      <p:sp>
        <p:nvSpPr>
          <p:cNvPr id="9" name="8 CuadroTexto"/>
          <p:cNvSpPr txBox="1"/>
          <p:nvPr/>
        </p:nvSpPr>
        <p:spPr>
          <a:xfrm>
            <a:off x="428596" y="4214818"/>
            <a:ext cx="835824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OBJETIVOS DEL TALLER:</a:t>
            </a:r>
          </a:p>
          <a:p>
            <a:pPr marL="342900" indent="-342900"/>
            <a:r>
              <a:rPr lang="es-ES" sz="1400" b="1" dirty="0">
                <a:solidFill>
                  <a:srgbClr val="FF0000"/>
                </a:solidFill>
              </a:rPr>
              <a:t>1</a:t>
            </a:r>
            <a:r>
              <a:rPr lang="es-ES" sz="1400" b="1" dirty="0" smtClean="0">
                <a:solidFill>
                  <a:srgbClr val="FF0000"/>
                </a:solidFill>
              </a:rPr>
              <a:t>.- </a:t>
            </a:r>
            <a:r>
              <a:rPr lang="es-ES" sz="1400" dirty="0" smtClean="0"/>
              <a:t>Enseñar a papás/mamás a minimizar los problemas -enfermedades respiratorias- con pequeños trucos y técnicas sencillas que pueden practicar. Incluyendo prácticas en el taller </a:t>
            </a:r>
          </a:p>
          <a:p>
            <a:pPr marL="342900" indent="-342900"/>
            <a:r>
              <a:rPr lang="es-ES" sz="1400" b="1" dirty="0">
                <a:solidFill>
                  <a:srgbClr val="FF0000"/>
                </a:solidFill>
              </a:rPr>
              <a:t>2</a:t>
            </a:r>
            <a:r>
              <a:rPr lang="es-ES" sz="1400" b="1" dirty="0" smtClean="0">
                <a:solidFill>
                  <a:srgbClr val="FF0000"/>
                </a:solidFill>
              </a:rPr>
              <a:t>.- </a:t>
            </a:r>
            <a:r>
              <a:rPr lang="es-ES" sz="1400" dirty="0" smtClean="0"/>
              <a:t>Prevenir y evitar, en la medida de lo posible, la medicación continuada y por sistema en nuestros hijos.</a:t>
            </a:r>
          </a:p>
          <a:p>
            <a:pPr marL="342900" indent="-342900"/>
            <a:r>
              <a:rPr lang="es-ES" sz="1400" b="1" dirty="0" smtClean="0">
                <a:solidFill>
                  <a:srgbClr val="FF0000"/>
                </a:solidFill>
              </a:rPr>
              <a:t>3.- </a:t>
            </a:r>
            <a:r>
              <a:rPr lang="es-ES" sz="1400" dirty="0" smtClean="0"/>
              <a:t>Practicar con mamás/papás y con los niños las técnicas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500034" y="5572140"/>
            <a:ext cx="8286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CONTENIDO DEL TALLER</a:t>
            </a:r>
          </a:p>
          <a:p>
            <a:pPr algn="just">
              <a:buFontTx/>
              <a:buChar char="-"/>
            </a:pPr>
            <a:r>
              <a:rPr lang="es-ES" sz="1400" dirty="0" smtClean="0"/>
              <a:t> Explicación sencilla anatómica del árbol branquial</a:t>
            </a:r>
          </a:p>
          <a:p>
            <a:pPr algn="just">
              <a:buFontTx/>
              <a:buChar char="-"/>
            </a:pPr>
            <a:r>
              <a:rPr lang="es-ES" sz="1400" dirty="0"/>
              <a:t> </a:t>
            </a:r>
            <a:r>
              <a:rPr lang="es-ES" sz="1400" dirty="0" smtClean="0"/>
              <a:t>Conocimiento y aplicación de técnicas de prevención respiratoria con la posibilidad de realizarlas por una persona no especializada</a:t>
            </a:r>
            <a:endParaRPr lang="es-ES" sz="1400" dirty="0"/>
          </a:p>
        </p:txBody>
      </p:sp>
      <p:pic>
        <p:nvPicPr>
          <p:cNvPr id="11" name="10 Imagen" descr="logo yacarand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847975" cy="857250"/>
          </a:xfrm>
          <a:prstGeom prst="rect">
            <a:avLst/>
          </a:prstGeom>
        </p:spPr>
      </p:pic>
      <p:pic>
        <p:nvPicPr>
          <p:cNvPr id="8" name="7 Imagen" descr="ea19a970-0fa9-400f-a021-febd10e2d58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1643050"/>
            <a:ext cx="2801121" cy="14287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225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16</cp:revision>
  <dcterms:created xsi:type="dcterms:W3CDTF">2017-12-12T16:54:45Z</dcterms:created>
  <dcterms:modified xsi:type="dcterms:W3CDTF">2019-01-08T11:15:31Z</dcterms:modified>
</cp:coreProperties>
</file>